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1113-994D-4FCB-8F21-618E95F32D5E}" type="datetimeFigureOut">
              <a:rPr lang="de-DE" smtClean="0"/>
              <a:t>09.08.2014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6D4A-4BF2-47BF-97FE-A55268EAF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227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1113-994D-4FCB-8F21-618E95F32D5E}" type="datetimeFigureOut">
              <a:rPr lang="de-DE" smtClean="0"/>
              <a:t>09.08.2014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6D4A-4BF2-47BF-97FE-A55268EAF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35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1113-994D-4FCB-8F21-618E95F32D5E}" type="datetimeFigureOut">
              <a:rPr lang="de-DE" smtClean="0"/>
              <a:t>09.08.2014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6D4A-4BF2-47BF-97FE-A55268EAF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28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1113-994D-4FCB-8F21-618E95F32D5E}" type="datetimeFigureOut">
              <a:rPr lang="de-DE" smtClean="0"/>
              <a:t>09.08.2014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6D4A-4BF2-47BF-97FE-A55268EAF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5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1113-994D-4FCB-8F21-618E95F32D5E}" type="datetimeFigureOut">
              <a:rPr lang="de-DE" smtClean="0"/>
              <a:t>09.08.2014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6D4A-4BF2-47BF-97FE-A55268EAF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95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1113-994D-4FCB-8F21-618E95F32D5E}" type="datetimeFigureOut">
              <a:rPr lang="de-DE" smtClean="0"/>
              <a:t>09.08.2014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6D4A-4BF2-47BF-97FE-A55268EAF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46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1113-994D-4FCB-8F21-618E95F32D5E}" type="datetimeFigureOut">
              <a:rPr lang="de-DE" smtClean="0"/>
              <a:t>09.08.2014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6D4A-4BF2-47BF-97FE-A55268EAF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25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1113-994D-4FCB-8F21-618E95F32D5E}" type="datetimeFigureOut">
              <a:rPr lang="de-DE" smtClean="0"/>
              <a:t>09.08.2014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6D4A-4BF2-47BF-97FE-A55268EAF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96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1113-994D-4FCB-8F21-618E95F32D5E}" type="datetimeFigureOut">
              <a:rPr lang="de-DE" smtClean="0"/>
              <a:t>09.08.2014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6D4A-4BF2-47BF-97FE-A55268EAF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77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1113-994D-4FCB-8F21-618E95F32D5E}" type="datetimeFigureOut">
              <a:rPr lang="de-DE" smtClean="0"/>
              <a:t>09.08.2014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6D4A-4BF2-47BF-97FE-A55268EAF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54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1113-994D-4FCB-8F21-618E95F32D5E}" type="datetimeFigureOut">
              <a:rPr lang="de-DE" smtClean="0"/>
              <a:t>09.08.2014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6D4A-4BF2-47BF-97FE-A55268EAF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93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A1113-994D-4FCB-8F21-618E95F32D5E}" type="datetimeFigureOut">
              <a:rPr lang="de-DE" smtClean="0"/>
              <a:t>09.08.2014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16D4A-4BF2-47BF-97FE-A55268EAF1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02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20888"/>
            <a:ext cx="3761747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711" y="888713"/>
            <a:ext cx="950573" cy="99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Gerade Verbindung mit Pfeil 7"/>
          <p:cNvCxnSpPr/>
          <p:nvPr/>
        </p:nvCxnSpPr>
        <p:spPr>
          <a:xfrm>
            <a:off x="1907704" y="3212976"/>
            <a:ext cx="1368152" cy="3960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115616" y="3028310"/>
            <a:ext cx="746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Taster</a:t>
            </a:r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3995936" y="1988840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460100" y="1631375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Summer</a:t>
            </a:r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4427984" y="1878940"/>
            <a:ext cx="15520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smtClean="0"/>
              <a:t>Kurzes Beinchen = Minus</a:t>
            </a:r>
            <a:endParaRPr lang="de-DE" sz="1050"/>
          </a:p>
        </p:txBody>
      </p:sp>
      <p:cxnSp>
        <p:nvCxnSpPr>
          <p:cNvPr id="19" name="Gerade Verbindung mit Pfeil 18"/>
          <p:cNvCxnSpPr/>
          <p:nvPr/>
        </p:nvCxnSpPr>
        <p:spPr>
          <a:xfrm flipV="1">
            <a:off x="3244076" y="3717032"/>
            <a:ext cx="463828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2601357" y="5301208"/>
            <a:ext cx="1394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Notstrom</a:t>
            </a:r>
          </a:p>
          <a:p>
            <a:r>
              <a:rPr lang="de-DE" smtClean="0"/>
              <a:t>Kondensator</a:t>
            </a:r>
            <a:endParaRPr lang="de-DE"/>
          </a:p>
        </p:txBody>
      </p:sp>
      <p:sp>
        <p:nvSpPr>
          <p:cNvPr id="26" name="Textfeld 25"/>
          <p:cNvSpPr txBox="1"/>
          <p:nvPr/>
        </p:nvSpPr>
        <p:spPr>
          <a:xfrm>
            <a:off x="4139952" y="5265196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smtClean="0"/>
              <a:t>Eckiges Pad = Minus</a:t>
            </a:r>
          </a:p>
          <a:p>
            <a:r>
              <a:rPr lang="de-DE" sz="1050" smtClean="0"/>
              <a:t>Kondensator besitzt Minus-Markierung auf Oberseite</a:t>
            </a:r>
            <a:endParaRPr lang="de-DE" sz="1050"/>
          </a:p>
        </p:txBody>
      </p:sp>
      <p:cxnSp>
        <p:nvCxnSpPr>
          <p:cNvPr id="27" name="Gerade Verbindung mit Pfeil 26"/>
          <p:cNvCxnSpPr/>
          <p:nvPr/>
        </p:nvCxnSpPr>
        <p:spPr>
          <a:xfrm flipH="1" flipV="1">
            <a:off x="5508104" y="4077072"/>
            <a:ext cx="1683348" cy="3814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6413315" y="4519976"/>
            <a:ext cx="1789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mtClean="0"/>
              <a:t>Stromversorgung</a:t>
            </a:r>
          </a:p>
          <a:p>
            <a:pPr algn="ctr"/>
            <a:r>
              <a:rPr lang="de-DE" smtClean="0"/>
              <a:t>Plus</a:t>
            </a:r>
            <a:endParaRPr lang="de-DE"/>
          </a:p>
        </p:txBody>
      </p:sp>
      <p:cxnSp>
        <p:nvCxnSpPr>
          <p:cNvPr id="32" name="Gerade Verbindung mit Pfeil 31"/>
          <p:cNvCxnSpPr/>
          <p:nvPr/>
        </p:nvCxnSpPr>
        <p:spPr>
          <a:xfrm flipH="1">
            <a:off x="5508104" y="2069689"/>
            <a:ext cx="1746886" cy="12152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300192" y="1414517"/>
            <a:ext cx="1789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mtClean="0"/>
              <a:t>Stromversorgung</a:t>
            </a:r>
          </a:p>
          <a:p>
            <a:pPr algn="ctr"/>
            <a:r>
              <a:rPr lang="de-DE" smtClean="0"/>
              <a:t>Minus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73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862" y="2677336"/>
            <a:ext cx="317420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836" y="980728"/>
            <a:ext cx="950573" cy="99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>
            <a:off x="1907704" y="3212976"/>
            <a:ext cx="1368152" cy="3960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115616" y="3028310"/>
            <a:ext cx="746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Taster</a:t>
            </a:r>
            <a:endParaRPr lang="de-DE"/>
          </a:p>
        </p:txBody>
      </p:sp>
      <p:cxnSp>
        <p:nvCxnSpPr>
          <p:cNvPr id="8" name="Gerade Verbindung mit Pfeil 7"/>
          <p:cNvCxnSpPr>
            <a:stCxn id="29" idx="1"/>
          </p:cNvCxnSpPr>
          <p:nvPr/>
        </p:nvCxnSpPr>
        <p:spPr>
          <a:xfrm flipH="1" flipV="1">
            <a:off x="5874654" y="4059417"/>
            <a:ext cx="1081639" cy="4903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6812277" y="3131676"/>
            <a:ext cx="972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Buzzer +</a:t>
            </a:r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756109" y="1970955"/>
            <a:ext cx="15520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smtClean="0"/>
              <a:t>Kurzes Beinchen = Minus</a:t>
            </a:r>
            <a:endParaRPr lang="de-DE" sz="1050"/>
          </a:p>
        </p:txBody>
      </p:sp>
      <p:cxnSp>
        <p:nvCxnSpPr>
          <p:cNvPr id="11" name="Gerade Verbindung mit Pfeil 10"/>
          <p:cNvCxnSpPr/>
          <p:nvPr/>
        </p:nvCxnSpPr>
        <p:spPr>
          <a:xfrm flipV="1">
            <a:off x="3244076" y="3717032"/>
            <a:ext cx="391820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601357" y="5301208"/>
            <a:ext cx="1394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Notstrom</a:t>
            </a:r>
          </a:p>
          <a:p>
            <a:r>
              <a:rPr lang="de-DE" smtClean="0"/>
              <a:t>Kondensator</a:t>
            </a:r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4139952" y="5265196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smtClean="0"/>
              <a:t>Eckiges Pad = Minus</a:t>
            </a:r>
          </a:p>
          <a:p>
            <a:r>
              <a:rPr lang="de-DE" sz="1050" smtClean="0"/>
              <a:t>Kondensator besitzt Minus-Markierung auf Oberseite</a:t>
            </a:r>
            <a:endParaRPr lang="de-DE" sz="1050"/>
          </a:p>
        </p:txBody>
      </p:sp>
      <p:sp>
        <p:nvSpPr>
          <p:cNvPr id="15" name="Textfeld 14"/>
          <p:cNvSpPr txBox="1"/>
          <p:nvPr/>
        </p:nvSpPr>
        <p:spPr>
          <a:xfrm>
            <a:off x="6890247" y="3610069"/>
            <a:ext cx="1789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mtClean="0"/>
              <a:t>Stromversorgung</a:t>
            </a:r>
          </a:p>
          <a:p>
            <a:pPr algn="ctr"/>
            <a:r>
              <a:rPr lang="de-DE" smtClean="0"/>
              <a:t>Plus</a:t>
            </a:r>
            <a:endParaRPr lang="de-DE"/>
          </a:p>
        </p:txBody>
      </p:sp>
      <p:cxnSp>
        <p:nvCxnSpPr>
          <p:cNvPr id="22" name="Gerade Verbindung mit Pfeil 21"/>
          <p:cNvCxnSpPr>
            <a:stCxn id="15" idx="1"/>
          </p:cNvCxnSpPr>
          <p:nvPr/>
        </p:nvCxnSpPr>
        <p:spPr>
          <a:xfrm flipH="1" flipV="1">
            <a:off x="5845722" y="3861048"/>
            <a:ext cx="1044525" cy="72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9" idx="1"/>
          </p:cNvCxnSpPr>
          <p:nvPr/>
        </p:nvCxnSpPr>
        <p:spPr>
          <a:xfrm flipH="1" flipV="1">
            <a:off x="5845723" y="3212976"/>
            <a:ext cx="966554" cy="1033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26" idx="1"/>
          </p:cNvCxnSpPr>
          <p:nvPr/>
        </p:nvCxnSpPr>
        <p:spPr>
          <a:xfrm flipH="1">
            <a:off x="5845722" y="2645019"/>
            <a:ext cx="958526" cy="3853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6804248" y="2321853"/>
            <a:ext cx="1789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mtClean="0"/>
              <a:t>Stromversorgung</a:t>
            </a:r>
          </a:p>
          <a:p>
            <a:pPr algn="ctr"/>
            <a:r>
              <a:rPr lang="de-DE" smtClean="0"/>
              <a:t>Minus</a:t>
            </a:r>
            <a:endParaRPr lang="de-DE"/>
          </a:p>
        </p:txBody>
      </p:sp>
      <p:sp>
        <p:nvSpPr>
          <p:cNvPr id="29" name="Textfeld 28"/>
          <p:cNvSpPr txBox="1"/>
          <p:nvPr/>
        </p:nvSpPr>
        <p:spPr>
          <a:xfrm>
            <a:off x="6956293" y="4365104"/>
            <a:ext cx="928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Buzzer -</a:t>
            </a:r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5359376" y="955292"/>
            <a:ext cx="2112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smtClean="0"/>
              <a:t>Der Buzzer kann direkt auf die Platine gesteckt und verlötet werden. Der Anschluss über ein Kabel wird aber empfohlen!</a:t>
            </a:r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13589940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Bildschirmpräsentation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cyblord</dc:creator>
  <cp:lastModifiedBy>cyblord</cp:lastModifiedBy>
  <cp:revision>5</cp:revision>
  <dcterms:created xsi:type="dcterms:W3CDTF">2014-06-27T17:12:31Z</dcterms:created>
  <dcterms:modified xsi:type="dcterms:W3CDTF">2014-08-09T14:01:00Z</dcterms:modified>
</cp:coreProperties>
</file>